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72" r:id="rId3"/>
    <p:sldId id="262" r:id="rId4"/>
    <p:sldId id="273" r:id="rId5"/>
    <p:sldId id="274" r:id="rId6"/>
    <p:sldId id="26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Mobility\mileageSta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CHIDBERGHOUT\Desktop\Mobility\mileageSta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RACHIDBERGHOUT\Desktop\Mobility\mileageStats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RACHIDBERGHOUT\Desktop\Mobility\mileage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0</c:formatCode>
                <c:ptCount val="7"/>
                <c:pt idx="0">
                  <c:v>40486.405316106</c:v>
                </c:pt>
                <c:pt idx="1">
                  <c:v>47012.850631966903</c:v>
                </c:pt>
                <c:pt idx="2">
                  <c:v>55309.065244282297</c:v>
                </c:pt>
                <c:pt idx="3">
                  <c:v>35942.095813229302</c:v>
                </c:pt>
                <c:pt idx="4">
                  <c:v>36559.955491241199</c:v>
                </c:pt>
                <c:pt idx="5">
                  <c:v>65708.575294114693</c:v>
                </c:pt>
                <c:pt idx="6">
                  <c:v>50694.213991229102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01-403E-82BA-4483485736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430660288"/>
        <c:axId val="430671112"/>
      </c:barChart>
      <c:catAx>
        <c:axId val="43066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08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671112"/>
        <c:crosses val="autoZero"/>
        <c:auto val="1"/>
        <c:lblAlgn val="ctr"/>
        <c:lblOffset val="100"/>
        <c:noMultiLvlLbl val="0"/>
      </c:catAx>
      <c:valAx>
        <c:axId val="43067111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cap="none" dirty="0">
                    <a:solidFill>
                      <a:srgbClr val="FFC000"/>
                    </a:solidFill>
                    <a:latin typeface="Maiandra GD" panose="020E0502030308020204" pitchFamily="34" charset="0"/>
                  </a:rPr>
                  <a:t>Mileage</a:t>
                </a:r>
                <a:r>
                  <a:rPr lang="en-US" sz="1800" cap="none" baseline="0" dirty="0">
                    <a:solidFill>
                      <a:srgbClr val="FFC000"/>
                    </a:solidFill>
                    <a:latin typeface="Maiandra GD" panose="020E0502030308020204" pitchFamily="34" charset="0"/>
                  </a:rPr>
                  <a:t> (km)</a:t>
                </a:r>
                <a:endParaRPr lang="en-US" sz="1800" cap="none" dirty="0">
                  <a:solidFill>
                    <a:srgbClr val="FFC000"/>
                  </a:solidFill>
                  <a:latin typeface="Maiandra GD" panose="020E0502030308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crossAx val="430660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6859416010498686E-2"/>
          <c:y val="7.7755905511811024E-2"/>
          <c:w val="0.91663533464566926"/>
          <c:h val="0.82312365121026543"/>
        </c:manualLayout>
      </c:layout>
      <c:areaChart>
        <c:grouping val="standard"/>
        <c:varyColors val="0"/>
        <c:ser>
          <c:idx val="0"/>
          <c:order val="0"/>
          <c:tx>
            <c:v>Weekday</c:v>
          </c:tx>
          <c:spPr>
            <a:solidFill>
              <a:srgbClr val="3567C1"/>
            </a:solidFill>
            <a:ln>
              <a:solidFill>
                <a:schemeClr val="accent1"/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spPr>
              <a:solidFill>
                <a:srgbClr val="000000"/>
              </a:solidFill>
              <a:ln>
                <a:solidFill>
                  <a:schemeClr val="bg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Sheet1!$E$10:$E$13</c:f>
              <c:strCache>
                <c:ptCount val="4"/>
                <c:pt idx="0">
                  <c:v>Fall</c:v>
                </c:pt>
                <c:pt idx="1">
                  <c:v>Spring</c:v>
                </c:pt>
                <c:pt idx="2">
                  <c:v>Summer</c:v>
                </c:pt>
                <c:pt idx="3">
                  <c:v>Winter</c:v>
                </c:pt>
              </c:strCache>
            </c:strRef>
          </c:cat>
          <c:val>
            <c:numRef>
              <c:f>Sheet1!$F$10:$F$13</c:f>
              <c:numCache>
                <c:formatCode>0</c:formatCode>
                <c:ptCount val="4"/>
                <c:pt idx="0">
                  <c:v>86180.316627128894</c:v>
                </c:pt>
                <c:pt idx="1">
                  <c:v>61034.911786369303</c:v>
                </c:pt>
                <c:pt idx="2">
                  <c:v>77597.614899337306</c:v>
                </c:pt>
                <c:pt idx="3">
                  <c:v>62685.0737844061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4A-4FC5-BAFF-2918E2A00CFD}"/>
            </c:ext>
          </c:extLst>
        </c:ser>
        <c:ser>
          <c:idx val="1"/>
          <c:order val="1"/>
          <c:tx>
            <c:v>Weekend</c:v>
          </c:tx>
          <c:spPr>
            <a:solidFill>
              <a:schemeClr val="accent4"/>
            </a:solidFill>
            <a:ln>
              <a:solidFill>
                <a:schemeClr val="accent2"/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spPr>
              <a:solidFill>
                <a:srgbClr val="000000"/>
              </a:solidFill>
              <a:ln>
                <a:solidFill>
                  <a:schemeClr val="bg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Maiandra GD" panose="020E0502030308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Sheet1!$F$14:$F$17</c:f>
              <c:numCache>
                <c:formatCode>0</c:formatCode>
                <c:ptCount val="4"/>
                <c:pt idx="0">
                  <c:v>11718.1169672411</c:v>
                </c:pt>
                <c:pt idx="1">
                  <c:v>8877.1207676826198</c:v>
                </c:pt>
                <c:pt idx="2">
                  <c:v>13022.0483926584</c:v>
                </c:pt>
                <c:pt idx="3">
                  <c:v>10597.958557346001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4A-4FC5-BAFF-2918E2A00C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5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axId val="346770424"/>
        <c:axId val="346778952"/>
      </c:areaChart>
      <c:catAx>
        <c:axId val="346770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40000"/>
                <a:lumOff val="6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Maiandra GD" panose="020E0502030308020204" pitchFamily="34" charset="0"/>
                <a:ea typeface="+mn-ea"/>
                <a:cs typeface="+mn-cs"/>
              </a:defRPr>
            </a:pPr>
            <a:endParaRPr lang="en-US"/>
          </a:p>
        </c:txPr>
        <c:crossAx val="346778952"/>
        <c:crosses val="autoZero"/>
        <c:auto val="1"/>
        <c:lblAlgn val="ctr"/>
        <c:lblOffset val="100"/>
        <c:noMultiLvlLbl val="0"/>
      </c:catAx>
      <c:valAx>
        <c:axId val="346778952"/>
        <c:scaling>
          <c:orientation val="minMax"/>
        </c:scaling>
        <c:delete val="1"/>
        <c:axPos val="l"/>
        <c:numFmt formatCode="0" sourceLinked="1"/>
        <c:majorTickMark val="out"/>
        <c:minorTickMark val="none"/>
        <c:tickLblPos val="nextTo"/>
        <c:crossAx val="3467704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5100182930608866"/>
          <c:y val="0.16323606926354275"/>
          <c:w val="0.49787421609248506"/>
          <c:h val="4.2442548848060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Maiandra GD" panose="020E0502030308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solidFill>
      <a:schemeClr val="bg2">
        <a:lumMod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[mileageStats.xlsx]Sheet1!$A$2:$A$8</cx:f>
        <cx:lvl ptCount="7">
          <cx:pt idx="0">2008</cx:pt>
          <cx:pt idx="1">2009</cx:pt>
          <cx:pt idx="2">2010</cx:pt>
          <cx:pt idx="3">2011</cx:pt>
          <cx:pt idx="4">2012</cx:pt>
          <cx:pt idx="5">2013</cx:pt>
          <cx:pt idx="6">2014</cx:pt>
        </cx:lvl>
      </cx:strDim>
      <cx:numDim type="size">
        <cx:f>[mileageStats.xlsx]Sheet1!$B$2:$B$8</cx:f>
        <cx:lvl ptCount="7" formatCode="0.000">
          <cx:pt idx="0">40486.405316106</cx:pt>
          <cx:pt idx="1">47012.850631966903</cx:pt>
          <cx:pt idx="2">55309.065244282297</cx:pt>
          <cx:pt idx="3">35942.095813229302</cx:pt>
          <cx:pt idx="4">36559.955491241199</cx:pt>
          <cx:pt idx="5">65708.575294114693</cx:pt>
          <cx:pt idx="6">50694.213991229102</cx:pt>
        </cx:lvl>
      </cx:numDim>
    </cx:data>
  </cx:chartData>
  <cx:chart>
    <cx:title pos="t" align="ctr" overlay="0">
      <cx:tx>
        <cx:rich>
          <a:bodyPr rot="0" spcFirstLastPara="1" vertOverflow="ellipsis" vert="horz" wrap="square" lIns="38100" tIns="19050" rIns="38100" bIns="19050" anchor="ctr" anchorCtr="1" compatLnSpc="0"/>
          <a:lstStyle/>
          <a:p>
            <a:pPr algn="ctr" rtl="0">
              <a:defRPr sz="1600" b="1" i="0" u="none" strike="noStrike" kern="1200" spc="0" baseline="0">
                <a:solidFill>
                  <a:schemeClr val="bg1"/>
                </a:solidFill>
                <a:latin typeface="Maiandra GD" panose="020E0502030308020204" pitchFamily="34" charset="0"/>
                <a:ea typeface="Maiandra GD" panose="020E0502030308020204" pitchFamily="34" charset="0"/>
                <a:cs typeface="Maiandra GD" panose="020E0502030308020204" pitchFamily="34" charset="0"/>
              </a:defRPr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iandra GD" panose="020E0502030308020204" pitchFamily="34" charset="0"/>
              </a:rPr>
              <a:t>Years and mileage (Km)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iandra GD" panose="020E0502030308020204" pitchFamily="34" charset="0"/>
            </a:endParaRPr>
          </a:p>
        </cx:rich>
      </cx:tx>
    </cx:title>
    <cx:plotArea>
      <cx:plotAreaRegion>
        <cx:series layoutId="treemap" uniqueId="{A4F8DA88-83E7-4B88-816C-4A08CE7A58C2}">
          <cx:dataLabels pos="inEnd">
            <cx:txPr>
              <a:bodyPr spcFirstLastPara="1" vertOverflow="ellipsis" wrap="square" lIns="0" tIns="0" rIns="0" bIns="0" anchor="ctr" anchorCtr="1">
                <a:spAutoFit/>
              </a:bodyPr>
              <a:lstStyle/>
              <a:p>
                <a:pPr>
                  <a:defRPr sz="1600" b="1">
                    <a:solidFill>
                      <a:schemeClr val="bg1"/>
                    </a:solidFill>
                    <a:latin typeface="Maiandra GD" panose="020E0502030308020204" pitchFamily="34" charset="0"/>
                    <a:ea typeface="Maiandra GD" panose="020E0502030308020204" pitchFamily="34" charset="0"/>
                    <a:cs typeface="Maiandra GD" panose="020E0502030308020204" pitchFamily="34" charset="0"/>
                  </a:defRPr>
                </a:pPr>
                <a:endParaRPr lang="en-US" sz="1600" b="1">
                  <a:solidFill>
                    <a:schemeClr val="bg1"/>
                  </a:solidFill>
                  <a:latin typeface="Maiandra GD" panose="020E0502030308020204" pitchFamily="34" charset="0"/>
                </a:endParaRPr>
              </a:p>
            </cx:txPr>
            <cx:visibility seriesName="0" categoryName="1" value="0"/>
            <cx:dataLabel idx="1" pos="inEnd">
              <cx:txPr>
                <a:bodyPr spcFirstLastPara="1" vertOverflow="ellipsis" wrap="square" lIns="0" tIns="0" rIns="0" bIns="0" anchor="ctr" anchorCtr="1">
                  <a:spAutoFit/>
                </a:bodyPr>
                <a:lstStyle/>
                <a:p>
                  <a:pPr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latin typeface="Maiandra GD" panose="020E0502030308020204" pitchFamily="34" charset="0"/>
                    </a:rPr>
                    <a:t>2009</a:t>
                  </a:r>
                </a:p>
              </cx:txPr>
              <cx:visibility seriesName="0" categoryName="1" value="0"/>
            </cx:dataLabel>
            <cx:dataLabel idx="3" pos="inEnd">
              <cx:txPr>
                <a:bodyPr spcFirstLastPara="1" vertOverflow="ellipsis" wrap="square" lIns="0" tIns="0" rIns="0" bIns="0" anchor="ctr" anchorCtr="1">
                  <a:spAutoFit/>
                </a:bodyPr>
                <a:lstStyle/>
                <a:p>
                  <a:pPr>
                    <a:defRPr lang="en-US" sz="1600" b="1" i="0" u="none" strike="noStrike" kern="1200" baseline="0">
                      <a:solidFill>
                        <a:schemeClr val="bg1"/>
                      </a:solidFill>
                      <a:latin typeface="Maiandra GD" panose="020E0502030308020204" pitchFamily="34" charset="0"/>
                      <a:ea typeface="Maiandra GD" panose="020E0502030308020204" pitchFamily="34" charset="0"/>
                      <a:cs typeface="Maiandra GD" panose="020E0502030308020204" pitchFamily="34" charset="0"/>
                    </a:defRPr>
                  </a:pPr>
                  <a:r>
                    <a:rPr lang="en-US" sz="1600" b="1">
                      <a:solidFill>
                        <a:schemeClr val="bg1"/>
                      </a:solidFill>
                      <a:latin typeface="Maiandra GD" panose="020E0502030308020204" pitchFamily="34" charset="0"/>
                    </a:rPr>
                    <a:t>2011</a:t>
                  </a:r>
                </a:p>
              </cx:txPr>
              <cx:visibility seriesName="0" categoryName="1" value="0"/>
            </cx:dataLabel>
          </cx:dataLabels>
          <cx:dataId val="0"/>
          <cx:layoutPr>
            <cx:parentLabelLayout val="overlapping"/>
          </cx:layoutPr>
        </cx:series>
      </cx:plotAreaRegion>
    </cx:plotArea>
  </cx:chart>
  <cx:spPr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[mileageStats.xlsx]Sheet1!$F$2:$F$5</cx:f>
        <cx:lvl ptCount="4">
          <cx:pt idx="0">Fall</cx:pt>
          <cx:pt idx="1">Spring</cx:pt>
          <cx:pt idx="2">Summer</cx:pt>
          <cx:pt idx="3">Winter</cx:pt>
        </cx:lvl>
      </cx:strDim>
      <cx:numDim type="size">
        <cx:f>[mileageStats.xlsx]Sheet1!$G$2:$G$5</cx:f>
        <cx:lvl ptCount="4" formatCode="0.000">
          <cx:pt idx="0">97898.433594370304</cx:pt>
          <cx:pt idx="1">69912.032554052101</cx:pt>
          <cx:pt idx="2">90619.663291996199</cx:pt>
          <cx:pt idx="3">73283.032341752405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rtl="0"/>
            <a:r>
              <a:rPr lang="en-US" sz="2000" b="1" i="0" baseline="0" dirty="0">
                <a:solidFill>
                  <a:schemeClr val="bg1"/>
                </a:solidFill>
                <a:effectLst/>
                <a:latin typeface="Maiandra GD" panose="020E0502030308020204" pitchFamily="34" charset="0"/>
              </a:rPr>
              <a:t>Seasons and mileage (Km)</a:t>
            </a:r>
            <a:endParaRPr lang="en-US" sz="2000" dirty="0">
              <a:solidFill>
                <a:schemeClr val="bg1"/>
              </a:solidFill>
              <a:effectLst/>
              <a:latin typeface="Maiandra GD" panose="020E0502030308020204" pitchFamily="34" charset="0"/>
            </a:endParaRPr>
          </a:p>
        </cx:rich>
      </cx:tx>
    </cx:title>
    <cx:plotArea>
      <cx:plotAreaRegion>
        <cx:series layoutId="treemap" uniqueId="{36238468-A637-44D2-8325-4AB5C112B72A}">
          <cx:dataPt idx="1">
            <cx:spPr>
              <a:solidFill>
                <a:srgbClr val="F4BF00"/>
              </a:solidFill>
            </cx:spPr>
          </cx:dataPt>
          <cx:dataPt idx="2">
            <cx:spPr>
              <a:solidFill>
                <a:srgbClr val="F47926"/>
              </a:solidFill>
            </cx:spPr>
          </cx:dataPt>
          <cx:dataPt idx="3">
            <cx:spPr>
              <a:solidFill>
                <a:srgbClr val="A0A0A0"/>
              </a:solidFill>
            </cx:spPr>
          </cx:dataPt>
          <cx:dataLabels pos="inEnd">
            <cx:txPr>
              <a:bodyPr spcFirstLastPara="1" vertOverflow="ellipsis" wrap="square" lIns="0" tIns="0" rIns="0" bIns="0" anchor="ctr" anchorCtr="1">
                <a:spAutoFit/>
              </a:bodyPr>
              <a:lstStyle/>
              <a:p>
                <a:pPr>
                  <a:defRPr sz="1800" b="1">
                    <a:latin typeface="Maiandra GD" panose="020E0502030308020204" pitchFamily="34" charset="0"/>
                    <a:ea typeface="Maiandra GD" panose="020E0502030308020204" pitchFamily="34" charset="0"/>
                    <a:cs typeface="Maiandra GD" panose="020E0502030308020204" pitchFamily="34" charset="0"/>
                  </a:defRPr>
                </a:pPr>
                <a:endParaRPr lang="en-US" sz="1800" b="1">
                  <a:latin typeface="Maiandra GD" panose="020E0502030308020204" pitchFamily="34" charset="0"/>
                </a:endParaRPr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  <cx:spPr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lt1">
        <a:lumMod val="9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lt1">
        <a:lumMod val="9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85">
  <cs:axisTitle>
    <cs:lnRef idx="0"/>
    <cs:fillRef idx="0"/>
    <cs:effectRef idx="0"/>
    <cs:fontRef idx="minor">
      <a:schemeClr val="lt1"/>
    </cs:fontRef>
    <cs:defRPr sz="900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categoryAxis>
  <cs:chartArea>
    <cs:lnRef idx="0">
      <cs:styleClr val="0"/>
    </cs:lnRef>
    <cs:fillRef idx="0">
      <cs:styleClr val="0"/>
    </cs:fillRef>
    <cs:effectRef idx="0"/>
    <cs:fontRef idx="minor">
      <a:schemeClr val="lt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tx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>
  <cs:dataPoint3D>
    <cs:lnRef idx="0">
      <cs:styleClr val="auto"/>
    </cs:lnRef>
    <cs:fillRef idx="0"/>
    <cs:effectRef idx="0"/>
    <cs:fontRef idx="minor">
      <a:schemeClr val="lt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lt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40000"/>
            <a:lumOff val="60000"/>
            <a:alpha val="25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lt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 cap="flat" cmpd="sng" algn="ctr">
        <a:gradFill>
          <a:gsLst>
            <a:gs pos="0">
              <a:schemeClr val="lt1"/>
            </a:gs>
            <a:gs pos="5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lt1"/>
    </cs:fontRef>
  </cs:floor>
  <cs:gridlineMaj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ajor>
  <cs:gridlineMin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hiLoLine>
  <cs:leader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lt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lt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  <cs:bodyPr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B9230-2A84-452E-ACA9-FFE128C05BB5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1D00B-1324-4A42-BF4C-EF09DD41D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6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3AB9C-4657-4350-A90B-200EF4909B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08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3AB9C-4657-4350-A90B-200EF4909B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5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3AB9C-4657-4350-A90B-200EF4909B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920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3AB9C-4657-4350-A90B-200EF4909B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62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3AB9C-4657-4350-A90B-200EF4909B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44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E3E9-1CA8-418F-AE3D-32707B642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96C42-02A7-4618-8312-019564521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69281-6566-499D-A685-6CE153FF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9A696-E07B-43CC-9A57-60DF2CEA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01CD6-9970-47AD-99B5-564E4D04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6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DBF3-CDFE-44A2-8CC8-36940A42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820FD-2AB8-4871-A809-AC6695A72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DA8F5-9529-4EC4-BA9C-36D2F96E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E9855-6C90-4763-926B-419DA35FE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E75E1-1B2A-4742-968B-6BE11588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18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B883D-1953-44A8-8223-BD1FB77A2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83945-AFAC-4ABF-B5B7-BDAE9B6D2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55B76-D9C3-4B71-B4B6-0A2D9F6D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543C6-7369-464B-B159-7CC0FEE4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E4D1A-8D69-4FA9-B5C4-FE7E0D58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32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43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99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76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96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20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2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42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36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9BBA-081F-40BF-9F63-AD724423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1D3BC-702B-4A49-B037-DFA441BA4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62167-D55E-4C58-BC2C-FAF16251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A993-90A1-436D-BFA6-7814133A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C2152-03AA-4342-8D86-563D0C2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68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20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69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08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DBB8-6451-43C9-9E69-4D04CA71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6279F-AC5E-4FA5-B842-06ECC4FF0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E1F76-E39B-4D0A-9CC6-61478496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FEFD8-F392-4335-9898-48109E0EE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7FF8-1612-4619-AB50-8DB5329B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5FC8-CFAE-4133-804D-F63715D3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E592F-031F-4E19-8474-7BAF74FC0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02F31-591C-4951-80A1-662D83173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2D71C-2C3D-4A0E-877F-EA95A0A8C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7A19B-B4BD-488A-8E9C-DC591FC5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4CCD-D28B-4C94-97AE-D5B9AE8D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1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37C2-E3C9-448E-AAC7-90B4CCEF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F3D28-BC91-4BB8-BF54-7466D255A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9B694-2F55-46AC-B59D-819B027D0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8E705-289D-40F0-8495-A366367F7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117EAF-1CDB-45A7-9541-F76B01541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FD160-F08C-4753-86E9-E6382AB9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E95DA-8437-4B56-8171-B4A8C877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F87AE-603D-4652-9C50-3E51A82D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6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21B6-936C-4274-8C14-18E95964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B6061-3206-4DE9-8685-B8BFE1DEF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DA712-40AD-4316-A7A7-8E0AA613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71627-41AE-48A0-BA09-274AC5D7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6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C9846-41DB-42B7-B445-854F4105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DF651-61FD-4E90-8C54-165A1C40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5D5C6-6955-46E6-B671-714E9244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0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B386-F167-4421-B2AE-4CCA5E68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044E-6A9D-479A-B1BC-7CA6603B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9997B-7C0E-4972-9D12-0DAE3BF7D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301B9-775A-4C4D-8C03-199B324AF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D7C7F-C3E4-4DA9-B3C9-E4096638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CBE8B-270D-4561-AD15-DDA9B971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9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E9F1-CFC8-43E6-BFAD-1C9BFF59D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96DA4F-3965-46FF-8EB8-CBE96C579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D6525-3D1B-4EA6-8D16-7CCA49ACD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F8B1B-D898-4310-A191-5DDA669D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0186A-CCCF-411F-A0FA-2C70D310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8457D-5194-4B27-92B6-3CC34479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D625-8754-41A1-8AAB-610203436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DEB95-2905-4B59-8AE9-4D68D1AC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91CB0-E1C1-4E88-9596-7DE36C35B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7B966-B4DC-4F18-ADDF-D7FEAB2521A9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0864E-3D08-4D7C-9DF2-C23CFD037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27682-41D4-4AD6-A2B9-5DFFB9C17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EEA8-A04E-479F-A2B9-A6B7DE8E0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3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70DB6-61BC-418D-BEA4-82C73BD30DD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A26CC-6A88-435B-BCFA-76127172B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7295BF-AC50-4072-AC8A-FD0E726421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906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6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D3146-2226-45A7-821E-33746BBECD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134" y="-4158"/>
            <a:ext cx="9703866" cy="68621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678" y="300335"/>
            <a:ext cx="4751072" cy="923330"/>
          </a:xfrm>
          <a:prstGeom prst="rect">
            <a:avLst/>
          </a:prstGeom>
          <a:solidFill>
            <a:srgbClr val="A0A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iandra GD" panose="020E0502030308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Particular dates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iandra GD" panose="020E0502030308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4213F-971E-41A0-9420-209CCF8E6AB4}"/>
              </a:ext>
            </a:extLst>
          </p:cNvPr>
          <p:cNvSpPr txBox="1"/>
          <p:nvPr/>
        </p:nvSpPr>
        <p:spPr>
          <a:xfrm>
            <a:off x="231557" y="3426921"/>
            <a:ext cx="213169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New year celebration days</a:t>
            </a:r>
          </a:p>
        </p:txBody>
      </p:sp>
    </p:spTree>
    <p:extLst>
      <p:ext uri="{BB962C8B-B14F-4D97-AF65-F5344CB8AC3E}">
        <p14:creationId xmlns:p14="http://schemas.microsoft.com/office/powerpoint/2010/main" val="3558994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82AD4-92E9-4442-8119-1F7987D47E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4015" y="0"/>
            <a:ext cx="969798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678" y="300335"/>
            <a:ext cx="4751072" cy="923330"/>
          </a:xfrm>
          <a:prstGeom prst="rect">
            <a:avLst/>
          </a:prstGeom>
          <a:solidFill>
            <a:srgbClr val="A0A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iandra GD" panose="020E0502030308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Particular dates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iandra GD" panose="020E0502030308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4213F-971E-41A0-9420-209CCF8E6AB4}"/>
              </a:ext>
            </a:extLst>
          </p:cNvPr>
          <p:cNvSpPr txBox="1"/>
          <p:nvPr/>
        </p:nvSpPr>
        <p:spPr>
          <a:xfrm>
            <a:off x="234498" y="3443219"/>
            <a:ext cx="213169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Christmas eve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13923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04213F-971E-41A0-9420-209CCF8E6AB4}"/>
              </a:ext>
            </a:extLst>
          </p:cNvPr>
          <p:cNvSpPr txBox="1"/>
          <p:nvPr/>
        </p:nvSpPr>
        <p:spPr>
          <a:xfrm>
            <a:off x="303078" y="791459"/>
            <a:ext cx="213169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Tartu</a:t>
            </a:r>
          </a:p>
        </p:txBody>
      </p:sp>
    </p:spTree>
    <p:extLst>
      <p:ext uri="{BB962C8B-B14F-4D97-AF65-F5344CB8AC3E}">
        <p14:creationId xmlns:p14="http://schemas.microsoft.com/office/powerpoint/2010/main" val="91506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04213F-971E-41A0-9420-209CCF8E6AB4}"/>
              </a:ext>
            </a:extLst>
          </p:cNvPr>
          <p:cNvSpPr txBox="1"/>
          <p:nvPr/>
        </p:nvSpPr>
        <p:spPr>
          <a:xfrm>
            <a:off x="303078" y="791459"/>
            <a:ext cx="213169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Tallinn : Weekday</a:t>
            </a:r>
          </a:p>
        </p:txBody>
      </p:sp>
    </p:spTree>
    <p:extLst>
      <p:ext uri="{BB962C8B-B14F-4D97-AF65-F5344CB8AC3E}">
        <p14:creationId xmlns:p14="http://schemas.microsoft.com/office/powerpoint/2010/main" val="379643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04213F-971E-41A0-9420-209CCF8E6AB4}"/>
              </a:ext>
            </a:extLst>
          </p:cNvPr>
          <p:cNvSpPr txBox="1"/>
          <p:nvPr/>
        </p:nvSpPr>
        <p:spPr>
          <a:xfrm>
            <a:off x="291648" y="791459"/>
            <a:ext cx="213169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Tallinn : Weekend</a:t>
            </a:r>
          </a:p>
        </p:txBody>
      </p:sp>
    </p:spTree>
    <p:extLst>
      <p:ext uri="{BB962C8B-B14F-4D97-AF65-F5344CB8AC3E}">
        <p14:creationId xmlns:p14="http://schemas.microsoft.com/office/powerpoint/2010/main" val="214372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/>
              <p:cNvGraphicFramePr/>
              <p:nvPr/>
            </p:nvGraphicFramePr>
            <p:xfrm>
              <a:off x="0" y="0"/>
              <a:ext cx="12192000" cy="652653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Chart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52653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/>
          <p:cNvSpPr/>
          <p:nvPr/>
        </p:nvSpPr>
        <p:spPr>
          <a:xfrm>
            <a:off x="0" y="6389370"/>
            <a:ext cx="12192000" cy="46863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0008" y="1857340"/>
            <a:ext cx="3661833" cy="367700"/>
            <a:chOff x="80008" y="1857340"/>
            <a:chExt cx="3661833" cy="367700"/>
          </a:xfrm>
        </p:grpSpPr>
        <p:sp>
          <p:nvSpPr>
            <p:cNvPr id="4" name="Freeform 3"/>
            <p:cNvSpPr/>
            <p:nvPr/>
          </p:nvSpPr>
          <p:spPr>
            <a:xfrm flipH="1">
              <a:off x="80008" y="1857340"/>
              <a:ext cx="3661833" cy="367700"/>
            </a:xfrm>
            <a:custGeom>
              <a:avLst/>
              <a:gdLst>
                <a:gd name="connsiteX0" fmla="*/ 272576 w 4244026"/>
                <a:gd name="connsiteY0" fmla="*/ 0 h 486986"/>
                <a:gd name="connsiteX1" fmla="*/ 4244026 w 4244026"/>
                <a:gd name="connsiteY1" fmla="*/ 0 h 486986"/>
                <a:gd name="connsiteX2" fmla="*/ 4239648 w 4244026"/>
                <a:gd name="connsiteY2" fmla="*/ 7822 h 486986"/>
                <a:gd name="connsiteX3" fmla="*/ 4244026 w 4244026"/>
                <a:gd name="connsiteY3" fmla="*/ 7822 h 486986"/>
                <a:gd name="connsiteX4" fmla="*/ 4244026 w 4244026"/>
                <a:gd name="connsiteY4" fmla="*/ 486985 h 486986"/>
                <a:gd name="connsiteX5" fmla="*/ 3971451 w 4244026"/>
                <a:gd name="connsiteY5" fmla="*/ 486985 h 486986"/>
                <a:gd name="connsiteX6" fmla="*/ 3971450 w 4244026"/>
                <a:gd name="connsiteY6" fmla="*/ 486986 h 486986"/>
                <a:gd name="connsiteX7" fmla="*/ 0 w 4244026"/>
                <a:gd name="connsiteY7" fmla="*/ 486986 h 48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026" h="486986">
                  <a:moveTo>
                    <a:pt x="272576" y="0"/>
                  </a:moveTo>
                  <a:lnTo>
                    <a:pt x="4244026" y="0"/>
                  </a:lnTo>
                  <a:lnTo>
                    <a:pt x="4239648" y="7822"/>
                  </a:lnTo>
                  <a:lnTo>
                    <a:pt x="4244026" y="7822"/>
                  </a:lnTo>
                  <a:lnTo>
                    <a:pt x="4244026" y="486985"/>
                  </a:lnTo>
                  <a:lnTo>
                    <a:pt x="3971451" y="486985"/>
                  </a:lnTo>
                  <a:lnTo>
                    <a:pt x="3971450" y="486986"/>
                  </a:lnTo>
                  <a:lnTo>
                    <a:pt x="0" y="4869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85750" y="1857340"/>
              <a:ext cx="2891790" cy="367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65 708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0008" y="5278720"/>
            <a:ext cx="3661833" cy="367700"/>
            <a:chOff x="80008" y="5278720"/>
            <a:chExt cx="3661833" cy="367700"/>
          </a:xfrm>
        </p:grpSpPr>
        <p:sp>
          <p:nvSpPr>
            <p:cNvPr id="7" name="Freeform 6"/>
            <p:cNvSpPr/>
            <p:nvPr/>
          </p:nvSpPr>
          <p:spPr>
            <a:xfrm flipH="1">
              <a:off x="80008" y="5278720"/>
              <a:ext cx="3661833" cy="367700"/>
            </a:xfrm>
            <a:custGeom>
              <a:avLst/>
              <a:gdLst>
                <a:gd name="connsiteX0" fmla="*/ 272576 w 4244026"/>
                <a:gd name="connsiteY0" fmla="*/ 0 h 486986"/>
                <a:gd name="connsiteX1" fmla="*/ 4244026 w 4244026"/>
                <a:gd name="connsiteY1" fmla="*/ 0 h 486986"/>
                <a:gd name="connsiteX2" fmla="*/ 4239648 w 4244026"/>
                <a:gd name="connsiteY2" fmla="*/ 7822 h 486986"/>
                <a:gd name="connsiteX3" fmla="*/ 4244026 w 4244026"/>
                <a:gd name="connsiteY3" fmla="*/ 7822 h 486986"/>
                <a:gd name="connsiteX4" fmla="*/ 4244026 w 4244026"/>
                <a:gd name="connsiteY4" fmla="*/ 486985 h 486986"/>
                <a:gd name="connsiteX5" fmla="*/ 3971451 w 4244026"/>
                <a:gd name="connsiteY5" fmla="*/ 486985 h 486986"/>
                <a:gd name="connsiteX6" fmla="*/ 3971450 w 4244026"/>
                <a:gd name="connsiteY6" fmla="*/ 486986 h 486986"/>
                <a:gd name="connsiteX7" fmla="*/ 0 w 4244026"/>
                <a:gd name="connsiteY7" fmla="*/ 486986 h 48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026" h="486986">
                  <a:moveTo>
                    <a:pt x="272576" y="0"/>
                  </a:moveTo>
                  <a:lnTo>
                    <a:pt x="4244026" y="0"/>
                  </a:lnTo>
                  <a:lnTo>
                    <a:pt x="4239648" y="7822"/>
                  </a:lnTo>
                  <a:lnTo>
                    <a:pt x="4244026" y="7822"/>
                  </a:lnTo>
                  <a:lnTo>
                    <a:pt x="4244026" y="486985"/>
                  </a:lnTo>
                  <a:lnTo>
                    <a:pt x="3971451" y="486985"/>
                  </a:lnTo>
                  <a:lnTo>
                    <a:pt x="3971450" y="486986"/>
                  </a:lnTo>
                  <a:lnTo>
                    <a:pt x="0" y="4869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750" y="5278720"/>
              <a:ext cx="2891790" cy="367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55 309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463998" y="1857340"/>
            <a:ext cx="2531162" cy="367700"/>
            <a:chOff x="4463998" y="1857340"/>
            <a:chExt cx="2531162" cy="367700"/>
          </a:xfrm>
        </p:grpSpPr>
        <p:sp>
          <p:nvSpPr>
            <p:cNvPr id="16" name="Freeform 15"/>
            <p:cNvSpPr/>
            <p:nvPr/>
          </p:nvSpPr>
          <p:spPr>
            <a:xfrm flipH="1">
              <a:off x="4463998" y="1857340"/>
              <a:ext cx="2531162" cy="367700"/>
            </a:xfrm>
            <a:custGeom>
              <a:avLst/>
              <a:gdLst>
                <a:gd name="connsiteX0" fmla="*/ 272576 w 4244026"/>
                <a:gd name="connsiteY0" fmla="*/ 0 h 486986"/>
                <a:gd name="connsiteX1" fmla="*/ 4244026 w 4244026"/>
                <a:gd name="connsiteY1" fmla="*/ 0 h 486986"/>
                <a:gd name="connsiteX2" fmla="*/ 4239648 w 4244026"/>
                <a:gd name="connsiteY2" fmla="*/ 7822 h 486986"/>
                <a:gd name="connsiteX3" fmla="*/ 4244026 w 4244026"/>
                <a:gd name="connsiteY3" fmla="*/ 7822 h 486986"/>
                <a:gd name="connsiteX4" fmla="*/ 4244026 w 4244026"/>
                <a:gd name="connsiteY4" fmla="*/ 486985 h 486986"/>
                <a:gd name="connsiteX5" fmla="*/ 3971451 w 4244026"/>
                <a:gd name="connsiteY5" fmla="*/ 486985 h 486986"/>
                <a:gd name="connsiteX6" fmla="*/ 3971450 w 4244026"/>
                <a:gd name="connsiteY6" fmla="*/ 486986 h 486986"/>
                <a:gd name="connsiteX7" fmla="*/ 0 w 4244026"/>
                <a:gd name="connsiteY7" fmla="*/ 486986 h 48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026" h="486986">
                  <a:moveTo>
                    <a:pt x="272576" y="0"/>
                  </a:moveTo>
                  <a:lnTo>
                    <a:pt x="4244026" y="0"/>
                  </a:lnTo>
                  <a:lnTo>
                    <a:pt x="4239648" y="7822"/>
                  </a:lnTo>
                  <a:lnTo>
                    <a:pt x="4244026" y="7822"/>
                  </a:lnTo>
                  <a:lnTo>
                    <a:pt x="4244026" y="486985"/>
                  </a:lnTo>
                  <a:lnTo>
                    <a:pt x="3971451" y="486985"/>
                  </a:lnTo>
                  <a:lnTo>
                    <a:pt x="3971450" y="486986"/>
                  </a:lnTo>
                  <a:lnTo>
                    <a:pt x="0" y="4869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99886" y="1865893"/>
              <a:ext cx="1881346" cy="3524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50 694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63998" y="5278719"/>
            <a:ext cx="2531162" cy="367701"/>
            <a:chOff x="4463998" y="5278719"/>
            <a:chExt cx="2531162" cy="367701"/>
          </a:xfrm>
        </p:grpSpPr>
        <p:sp>
          <p:nvSpPr>
            <p:cNvPr id="10" name="Freeform 9"/>
            <p:cNvSpPr/>
            <p:nvPr/>
          </p:nvSpPr>
          <p:spPr>
            <a:xfrm flipH="1">
              <a:off x="4463998" y="5278720"/>
              <a:ext cx="2531162" cy="367700"/>
            </a:xfrm>
            <a:custGeom>
              <a:avLst/>
              <a:gdLst>
                <a:gd name="connsiteX0" fmla="*/ 272576 w 4244026"/>
                <a:gd name="connsiteY0" fmla="*/ 0 h 486986"/>
                <a:gd name="connsiteX1" fmla="*/ 4244026 w 4244026"/>
                <a:gd name="connsiteY1" fmla="*/ 0 h 486986"/>
                <a:gd name="connsiteX2" fmla="*/ 4239648 w 4244026"/>
                <a:gd name="connsiteY2" fmla="*/ 7822 h 486986"/>
                <a:gd name="connsiteX3" fmla="*/ 4244026 w 4244026"/>
                <a:gd name="connsiteY3" fmla="*/ 7822 h 486986"/>
                <a:gd name="connsiteX4" fmla="*/ 4244026 w 4244026"/>
                <a:gd name="connsiteY4" fmla="*/ 486985 h 486986"/>
                <a:gd name="connsiteX5" fmla="*/ 3971451 w 4244026"/>
                <a:gd name="connsiteY5" fmla="*/ 486985 h 486986"/>
                <a:gd name="connsiteX6" fmla="*/ 3971450 w 4244026"/>
                <a:gd name="connsiteY6" fmla="*/ 486986 h 486986"/>
                <a:gd name="connsiteX7" fmla="*/ 0 w 4244026"/>
                <a:gd name="connsiteY7" fmla="*/ 486986 h 48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026" h="486986">
                  <a:moveTo>
                    <a:pt x="272576" y="0"/>
                  </a:moveTo>
                  <a:lnTo>
                    <a:pt x="4244026" y="0"/>
                  </a:lnTo>
                  <a:lnTo>
                    <a:pt x="4239648" y="7822"/>
                  </a:lnTo>
                  <a:lnTo>
                    <a:pt x="4244026" y="7822"/>
                  </a:lnTo>
                  <a:lnTo>
                    <a:pt x="4244026" y="486985"/>
                  </a:lnTo>
                  <a:lnTo>
                    <a:pt x="3971451" y="486985"/>
                  </a:lnTo>
                  <a:lnTo>
                    <a:pt x="3971450" y="486986"/>
                  </a:lnTo>
                  <a:lnTo>
                    <a:pt x="0" y="4869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49416" y="5278719"/>
              <a:ext cx="1881346" cy="3610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47 012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11108" y="5278719"/>
            <a:ext cx="2531162" cy="367701"/>
            <a:chOff x="8011108" y="5278719"/>
            <a:chExt cx="2531162" cy="367701"/>
          </a:xfrm>
        </p:grpSpPr>
        <p:sp>
          <p:nvSpPr>
            <p:cNvPr id="13" name="Freeform 12"/>
            <p:cNvSpPr/>
            <p:nvPr/>
          </p:nvSpPr>
          <p:spPr>
            <a:xfrm flipH="1">
              <a:off x="8011108" y="5278720"/>
              <a:ext cx="2531162" cy="367700"/>
            </a:xfrm>
            <a:custGeom>
              <a:avLst/>
              <a:gdLst>
                <a:gd name="connsiteX0" fmla="*/ 272576 w 4244026"/>
                <a:gd name="connsiteY0" fmla="*/ 0 h 486986"/>
                <a:gd name="connsiteX1" fmla="*/ 4244026 w 4244026"/>
                <a:gd name="connsiteY1" fmla="*/ 0 h 486986"/>
                <a:gd name="connsiteX2" fmla="*/ 4239648 w 4244026"/>
                <a:gd name="connsiteY2" fmla="*/ 7822 h 486986"/>
                <a:gd name="connsiteX3" fmla="*/ 4244026 w 4244026"/>
                <a:gd name="connsiteY3" fmla="*/ 7822 h 486986"/>
                <a:gd name="connsiteX4" fmla="*/ 4244026 w 4244026"/>
                <a:gd name="connsiteY4" fmla="*/ 486985 h 486986"/>
                <a:gd name="connsiteX5" fmla="*/ 3971451 w 4244026"/>
                <a:gd name="connsiteY5" fmla="*/ 486985 h 486986"/>
                <a:gd name="connsiteX6" fmla="*/ 3971450 w 4244026"/>
                <a:gd name="connsiteY6" fmla="*/ 486986 h 486986"/>
                <a:gd name="connsiteX7" fmla="*/ 0 w 4244026"/>
                <a:gd name="connsiteY7" fmla="*/ 486986 h 48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026" h="486986">
                  <a:moveTo>
                    <a:pt x="272576" y="0"/>
                  </a:moveTo>
                  <a:lnTo>
                    <a:pt x="4244026" y="0"/>
                  </a:lnTo>
                  <a:lnTo>
                    <a:pt x="4239648" y="7822"/>
                  </a:lnTo>
                  <a:lnTo>
                    <a:pt x="4244026" y="7822"/>
                  </a:lnTo>
                  <a:lnTo>
                    <a:pt x="4244026" y="486985"/>
                  </a:lnTo>
                  <a:lnTo>
                    <a:pt x="3971451" y="486985"/>
                  </a:lnTo>
                  <a:lnTo>
                    <a:pt x="3971450" y="486986"/>
                  </a:lnTo>
                  <a:lnTo>
                    <a:pt x="0" y="4869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70796" y="5278719"/>
              <a:ext cx="1881346" cy="36482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35 942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011105" y="1857340"/>
            <a:ext cx="1757147" cy="367700"/>
            <a:chOff x="8011105" y="1857340"/>
            <a:chExt cx="1757147" cy="367700"/>
          </a:xfrm>
        </p:grpSpPr>
        <p:sp>
          <p:nvSpPr>
            <p:cNvPr id="19" name="Freeform 18"/>
            <p:cNvSpPr/>
            <p:nvPr/>
          </p:nvSpPr>
          <p:spPr>
            <a:xfrm flipH="1">
              <a:off x="8011105" y="1857340"/>
              <a:ext cx="1757147" cy="367700"/>
            </a:xfrm>
            <a:custGeom>
              <a:avLst/>
              <a:gdLst>
                <a:gd name="connsiteX0" fmla="*/ 272576 w 4244026"/>
                <a:gd name="connsiteY0" fmla="*/ 0 h 486986"/>
                <a:gd name="connsiteX1" fmla="*/ 4244026 w 4244026"/>
                <a:gd name="connsiteY1" fmla="*/ 0 h 486986"/>
                <a:gd name="connsiteX2" fmla="*/ 4239648 w 4244026"/>
                <a:gd name="connsiteY2" fmla="*/ 7822 h 486986"/>
                <a:gd name="connsiteX3" fmla="*/ 4244026 w 4244026"/>
                <a:gd name="connsiteY3" fmla="*/ 7822 h 486986"/>
                <a:gd name="connsiteX4" fmla="*/ 4244026 w 4244026"/>
                <a:gd name="connsiteY4" fmla="*/ 486985 h 486986"/>
                <a:gd name="connsiteX5" fmla="*/ 3971451 w 4244026"/>
                <a:gd name="connsiteY5" fmla="*/ 486985 h 486986"/>
                <a:gd name="connsiteX6" fmla="*/ 3971450 w 4244026"/>
                <a:gd name="connsiteY6" fmla="*/ 486986 h 486986"/>
                <a:gd name="connsiteX7" fmla="*/ 0 w 4244026"/>
                <a:gd name="connsiteY7" fmla="*/ 486986 h 48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026" h="486986">
                  <a:moveTo>
                    <a:pt x="272576" y="0"/>
                  </a:moveTo>
                  <a:lnTo>
                    <a:pt x="4244026" y="0"/>
                  </a:lnTo>
                  <a:lnTo>
                    <a:pt x="4239648" y="7822"/>
                  </a:lnTo>
                  <a:lnTo>
                    <a:pt x="4244026" y="7822"/>
                  </a:lnTo>
                  <a:lnTo>
                    <a:pt x="4244026" y="486985"/>
                  </a:lnTo>
                  <a:lnTo>
                    <a:pt x="3971451" y="486985"/>
                  </a:lnTo>
                  <a:lnTo>
                    <a:pt x="3971450" y="486986"/>
                  </a:lnTo>
                  <a:lnTo>
                    <a:pt x="0" y="4869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06455" y="1865894"/>
              <a:ext cx="1366445" cy="35914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40 486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167029" y="1857340"/>
            <a:ext cx="1757147" cy="367700"/>
            <a:chOff x="10153174" y="1857340"/>
            <a:chExt cx="1757147" cy="367700"/>
          </a:xfrm>
        </p:grpSpPr>
        <p:sp>
          <p:nvSpPr>
            <p:cNvPr id="22" name="Freeform 21"/>
            <p:cNvSpPr/>
            <p:nvPr/>
          </p:nvSpPr>
          <p:spPr>
            <a:xfrm flipH="1">
              <a:off x="10153174" y="1857340"/>
              <a:ext cx="1757147" cy="367700"/>
            </a:xfrm>
            <a:custGeom>
              <a:avLst/>
              <a:gdLst>
                <a:gd name="connsiteX0" fmla="*/ 272576 w 4244026"/>
                <a:gd name="connsiteY0" fmla="*/ 0 h 486986"/>
                <a:gd name="connsiteX1" fmla="*/ 4244026 w 4244026"/>
                <a:gd name="connsiteY1" fmla="*/ 0 h 486986"/>
                <a:gd name="connsiteX2" fmla="*/ 4239648 w 4244026"/>
                <a:gd name="connsiteY2" fmla="*/ 7822 h 486986"/>
                <a:gd name="connsiteX3" fmla="*/ 4244026 w 4244026"/>
                <a:gd name="connsiteY3" fmla="*/ 7822 h 486986"/>
                <a:gd name="connsiteX4" fmla="*/ 4244026 w 4244026"/>
                <a:gd name="connsiteY4" fmla="*/ 486985 h 486986"/>
                <a:gd name="connsiteX5" fmla="*/ 3971451 w 4244026"/>
                <a:gd name="connsiteY5" fmla="*/ 486985 h 486986"/>
                <a:gd name="connsiteX6" fmla="*/ 3971450 w 4244026"/>
                <a:gd name="connsiteY6" fmla="*/ 486986 h 486986"/>
                <a:gd name="connsiteX7" fmla="*/ 0 w 4244026"/>
                <a:gd name="connsiteY7" fmla="*/ 486986 h 48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026" h="486986">
                  <a:moveTo>
                    <a:pt x="272576" y="0"/>
                  </a:moveTo>
                  <a:lnTo>
                    <a:pt x="4244026" y="0"/>
                  </a:lnTo>
                  <a:lnTo>
                    <a:pt x="4239648" y="7822"/>
                  </a:lnTo>
                  <a:lnTo>
                    <a:pt x="4244026" y="7822"/>
                  </a:lnTo>
                  <a:lnTo>
                    <a:pt x="4244026" y="486985"/>
                  </a:lnTo>
                  <a:lnTo>
                    <a:pt x="3971451" y="486985"/>
                  </a:lnTo>
                  <a:lnTo>
                    <a:pt x="3971450" y="486986"/>
                  </a:lnTo>
                  <a:lnTo>
                    <a:pt x="0" y="4869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299297" y="1865895"/>
              <a:ext cx="1366445" cy="3524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36 559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80008" y="6436492"/>
            <a:ext cx="4383990" cy="4215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Total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	 331 713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iandra GD" panose="020E0502030308020204" pitchFamily="34" charset="0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463998" y="6436492"/>
            <a:ext cx="3547107" cy="4215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Mean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	47 387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011105" y="6436492"/>
            <a:ext cx="4081835" cy="4215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SD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	10 038</a:t>
            </a:r>
          </a:p>
        </p:txBody>
      </p:sp>
    </p:spTree>
    <p:extLst>
      <p:ext uri="{BB962C8B-B14F-4D97-AF65-F5344CB8AC3E}">
        <p14:creationId xmlns:p14="http://schemas.microsoft.com/office/powerpoint/2010/main" val="171059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-80010" y="2156951"/>
          <a:ext cx="3613784" cy="3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6941" y="1210387"/>
            <a:ext cx="3243016" cy="369332"/>
            <a:chOff x="5391396" y="5174472"/>
            <a:chExt cx="3243016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5391396" y="5174472"/>
              <a:ext cx="2461014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Yearly Spatial Mobility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7788593" y="5174472"/>
              <a:ext cx="845819" cy="369332"/>
            </a:xfrm>
            <a:prstGeom prst="rect">
              <a:avLst/>
            </a:prstGeom>
            <a:solidFill>
              <a:srgbClr val="A0A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2008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26941" y="1210387"/>
            <a:ext cx="3243016" cy="369332"/>
            <a:chOff x="5391396" y="5174472"/>
            <a:chExt cx="3243016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5391396" y="5174472"/>
              <a:ext cx="2461014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Yearly Spatial Mobility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7788593" y="5174472"/>
              <a:ext cx="845819" cy="369332"/>
            </a:xfrm>
            <a:prstGeom prst="rect">
              <a:avLst/>
            </a:prstGeom>
            <a:solidFill>
              <a:srgbClr val="A0A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2009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016" y="678873"/>
            <a:ext cx="8737984" cy="61791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581" y="678873"/>
            <a:ext cx="8737984" cy="61791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26" y="678872"/>
            <a:ext cx="8737984" cy="617912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26941" y="1210386"/>
            <a:ext cx="3243016" cy="369332"/>
            <a:chOff x="5391396" y="5174472"/>
            <a:chExt cx="3243016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5391396" y="5174472"/>
              <a:ext cx="2461014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Yearly Spatial Mobility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7788593" y="5174472"/>
              <a:ext cx="845819" cy="369332"/>
            </a:xfrm>
            <a:prstGeom prst="rect">
              <a:avLst/>
            </a:prstGeom>
            <a:solidFill>
              <a:srgbClr val="A0A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2010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016" y="678872"/>
            <a:ext cx="8737984" cy="61791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238710" y="1210386"/>
            <a:ext cx="3243016" cy="369332"/>
            <a:chOff x="5391396" y="5174472"/>
            <a:chExt cx="3243016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5391396" y="5174472"/>
              <a:ext cx="2461014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Yearly Spatial Mobility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7788593" y="5174472"/>
              <a:ext cx="845819" cy="369332"/>
            </a:xfrm>
            <a:prstGeom prst="rect">
              <a:avLst/>
            </a:prstGeom>
            <a:solidFill>
              <a:srgbClr val="A0A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2011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871" y="678871"/>
            <a:ext cx="8737984" cy="617912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97145" y="1210386"/>
            <a:ext cx="3243016" cy="369332"/>
            <a:chOff x="5391396" y="5174472"/>
            <a:chExt cx="3243016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5391396" y="5174472"/>
              <a:ext cx="2461014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Yearly Spatial Mobility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7788593" y="5174472"/>
              <a:ext cx="845819" cy="369332"/>
            </a:xfrm>
            <a:prstGeom prst="rect">
              <a:avLst/>
            </a:prstGeom>
            <a:solidFill>
              <a:srgbClr val="A0A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2012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12" y="678870"/>
            <a:ext cx="8737984" cy="6179128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11000" y="1210385"/>
            <a:ext cx="3243016" cy="369332"/>
            <a:chOff x="5391396" y="5174472"/>
            <a:chExt cx="3243016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5391396" y="5174472"/>
              <a:ext cx="2461014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Yearly Spatial Mobility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7788593" y="5174472"/>
              <a:ext cx="845819" cy="369332"/>
            </a:xfrm>
            <a:prstGeom prst="rect">
              <a:avLst/>
            </a:prstGeom>
            <a:solidFill>
              <a:srgbClr val="A0A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2013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97145" y="1210384"/>
            <a:ext cx="3243016" cy="369332"/>
            <a:chOff x="5391396" y="5174472"/>
            <a:chExt cx="3243016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5391396" y="5174472"/>
              <a:ext cx="2461014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Yearly Spatial Mobility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7788593" y="5174472"/>
              <a:ext cx="845819" cy="369332"/>
            </a:xfrm>
            <a:prstGeom prst="rect">
              <a:avLst/>
            </a:prstGeom>
            <a:solidFill>
              <a:srgbClr val="A0A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2014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075" y="678872"/>
            <a:ext cx="8737984" cy="61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8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137CA5-CD73-4BEB-AB2A-5B8DCF54EB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21" y="0"/>
            <a:ext cx="9708079" cy="6865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760846-5E69-429A-B8EC-AF97FD0BB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20" y="2"/>
            <a:ext cx="9708079" cy="686513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62890" y="718897"/>
            <a:ext cx="3243016" cy="369332"/>
            <a:chOff x="5391396" y="5174472"/>
            <a:chExt cx="3243016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5391396" y="5174472"/>
              <a:ext cx="2461014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Number of Calls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7788593" y="5174472"/>
              <a:ext cx="845819" cy="369332"/>
            </a:xfrm>
            <a:prstGeom prst="rect">
              <a:avLst/>
            </a:prstGeom>
            <a:solidFill>
              <a:srgbClr val="A0A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&gt;300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90" y="718897"/>
            <a:ext cx="4892040" cy="369332"/>
            <a:chOff x="5391396" y="5174472"/>
            <a:chExt cx="48920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5391396" y="5174472"/>
              <a:ext cx="2461014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Number of Calls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7788593" y="5174472"/>
              <a:ext cx="2494843" cy="369332"/>
            </a:xfrm>
            <a:prstGeom prst="rect">
              <a:avLst/>
            </a:prstGeom>
            <a:solidFill>
              <a:srgbClr val="A0A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Between 50 and 300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4F0C787-1001-47B0-A420-6159DE778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19" y="-7139"/>
            <a:ext cx="9708080" cy="686513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2890" y="718897"/>
            <a:ext cx="4892040" cy="369332"/>
            <a:chOff x="5391396" y="5174472"/>
            <a:chExt cx="48920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5391396" y="5174472"/>
              <a:ext cx="2461014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Number of Calls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7788593" y="5174472"/>
              <a:ext cx="2494843" cy="369332"/>
            </a:xfrm>
            <a:prstGeom prst="rect">
              <a:avLst/>
            </a:prstGeom>
            <a:solidFill>
              <a:srgbClr val="A0A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Between 10 and 50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3DB1EF9-ED37-4228-A453-BD25BE8F93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17" y="0"/>
            <a:ext cx="9697987" cy="6858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62890" y="718897"/>
            <a:ext cx="4892040" cy="369332"/>
            <a:chOff x="5391396" y="5174472"/>
            <a:chExt cx="48920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5391396" y="5174472"/>
              <a:ext cx="2461014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Number of Calls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4213F-971E-41A0-9420-209CCF8E6AB4}"/>
                </a:ext>
              </a:extLst>
            </p:cNvPr>
            <p:cNvSpPr txBox="1"/>
            <p:nvPr/>
          </p:nvSpPr>
          <p:spPr>
            <a:xfrm>
              <a:off x="7788593" y="5174472"/>
              <a:ext cx="2494843" cy="369332"/>
            </a:xfrm>
            <a:prstGeom prst="rect">
              <a:avLst/>
            </a:prstGeom>
            <a:solidFill>
              <a:srgbClr val="A0A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Less than 10 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5B957FD-A1D3-4D5B-9795-E4748F9FE67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916" y="14275"/>
            <a:ext cx="9697988" cy="68580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04213F-971E-41A0-9420-209CCF8E6AB4}"/>
              </a:ext>
            </a:extLst>
          </p:cNvPr>
          <p:cNvSpPr txBox="1"/>
          <p:nvPr/>
        </p:nvSpPr>
        <p:spPr>
          <a:xfrm>
            <a:off x="262889" y="718897"/>
            <a:ext cx="428140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Number of Calls</a:t>
            </a:r>
          </a:p>
        </p:txBody>
      </p:sp>
    </p:spTree>
    <p:extLst>
      <p:ext uri="{BB962C8B-B14F-4D97-AF65-F5344CB8AC3E}">
        <p14:creationId xmlns:p14="http://schemas.microsoft.com/office/powerpoint/2010/main" val="5829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/>
              <p:cNvGraphicFramePr/>
              <p:nvPr/>
            </p:nvGraphicFramePr>
            <p:xfrm>
              <a:off x="0" y="0"/>
              <a:ext cx="12192000" cy="6083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Chart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0833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/>
          <p:cNvSpPr/>
          <p:nvPr/>
        </p:nvSpPr>
        <p:spPr>
          <a:xfrm>
            <a:off x="0" y="6027544"/>
            <a:ext cx="12192000" cy="830455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0010" y="2673950"/>
            <a:ext cx="2429016" cy="367700"/>
            <a:chOff x="80008" y="1857340"/>
            <a:chExt cx="3661833" cy="367700"/>
          </a:xfrm>
        </p:grpSpPr>
        <p:sp>
          <p:nvSpPr>
            <p:cNvPr id="8" name="Freeform 7"/>
            <p:cNvSpPr/>
            <p:nvPr/>
          </p:nvSpPr>
          <p:spPr>
            <a:xfrm flipH="1">
              <a:off x="80008" y="1857340"/>
              <a:ext cx="3661833" cy="367700"/>
            </a:xfrm>
            <a:custGeom>
              <a:avLst/>
              <a:gdLst>
                <a:gd name="connsiteX0" fmla="*/ 272576 w 4244026"/>
                <a:gd name="connsiteY0" fmla="*/ 0 h 486986"/>
                <a:gd name="connsiteX1" fmla="*/ 4244026 w 4244026"/>
                <a:gd name="connsiteY1" fmla="*/ 0 h 486986"/>
                <a:gd name="connsiteX2" fmla="*/ 4239648 w 4244026"/>
                <a:gd name="connsiteY2" fmla="*/ 7822 h 486986"/>
                <a:gd name="connsiteX3" fmla="*/ 4244026 w 4244026"/>
                <a:gd name="connsiteY3" fmla="*/ 7822 h 486986"/>
                <a:gd name="connsiteX4" fmla="*/ 4244026 w 4244026"/>
                <a:gd name="connsiteY4" fmla="*/ 486985 h 486986"/>
                <a:gd name="connsiteX5" fmla="*/ 3971451 w 4244026"/>
                <a:gd name="connsiteY5" fmla="*/ 486985 h 486986"/>
                <a:gd name="connsiteX6" fmla="*/ 3971450 w 4244026"/>
                <a:gd name="connsiteY6" fmla="*/ 486986 h 486986"/>
                <a:gd name="connsiteX7" fmla="*/ 0 w 4244026"/>
                <a:gd name="connsiteY7" fmla="*/ 486986 h 48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026" h="486986">
                  <a:moveTo>
                    <a:pt x="272576" y="0"/>
                  </a:moveTo>
                  <a:lnTo>
                    <a:pt x="4244026" y="0"/>
                  </a:lnTo>
                  <a:lnTo>
                    <a:pt x="4239648" y="7822"/>
                  </a:lnTo>
                  <a:lnTo>
                    <a:pt x="4244026" y="7822"/>
                  </a:lnTo>
                  <a:lnTo>
                    <a:pt x="4244026" y="486985"/>
                  </a:lnTo>
                  <a:lnTo>
                    <a:pt x="3971451" y="486985"/>
                  </a:lnTo>
                  <a:lnTo>
                    <a:pt x="3971450" y="486986"/>
                  </a:lnTo>
                  <a:lnTo>
                    <a:pt x="0" y="4869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85750" y="1857340"/>
              <a:ext cx="2891790" cy="367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97 898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33531" y="2673950"/>
            <a:ext cx="2429016" cy="367700"/>
            <a:chOff x="80008" y="1857340"/>
            <a:chExt cx="3661833" cy="367700"/>
          </a:xfrm>
        </p:grpSpPr>
        <p:sp>
          <p:nvSpPr>
            <p:cNvPr id="11" name="Freeform 10"/>
            <p:cNvSpPr/>
            <p:nvPr/>
          </p:nvSpPr>
          <p:spPr>
            <a:xfrm flipH="1">
              <a:off x="80008" y="1857340"/>
              <a:ext cx="3661833" cy="367700"/>
            </a:xfrm>
            <a:custGeom>
              <a:avLst/>
              <a:gdLst>
                <a:gd name="connsiteX0" fmla="*/ 272576 w 4244026"/>
                <a:gd name="connsiteY0" fmla="*/ 0 h 486986"/>
                <a:gd name="connsiteX1" fmla="*/ 4244026 w 4244026"/>
                <a:gd name="connsiteY1" fmla="*/ 0 h 486986"/>
                <a:gd name="connsiteX2" fmla="*/ 4239648 w 4244026"/>
                <a:gd name="connsiteY2" fmla="*/ 7822 h 486986"/>
                <a:gd name="connsiteX3" fmla="*/ 4244026 w 4244026"/>
                <a:gd name="connsiteY3" fmla="*/ 7822 h 486986"/>
                <a:gd name="connsiteX4" fmla="*/ 4244026 w 4244026"/>
                <a:gd name="connsiteY4" fmla="*/ 486985 h 486986"/>
                <a:gd name="connsiteX5" fmla="*/ 3971451 w 4244026"/>
                <a:gd name="connsiteY5" fmla="*/ 486985 h 486986"/>
                <a:gd name="connsiteX6" fmla="*/ 3971450 w 4244026"/>
                <a:gd name="connsiteY6" fmla="*/ 486986 h 486986"/>
                <a:gd name="connsiteX7" fmla="*/ 0 w 4244026"/>
                <a:gd name="connsiteY7" fmla="*/ 486986 h 48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026" h="486986">
                  <a:moveTo>
                    <a:pt x="272576" y="0"/>
                  </a:moveTo>
                  <a:lnTo>
                    <a:pt x="4244026" y="0"/>
                  </a:lnTo>
                  <a:lnTo>
                    <a:pt x="4239648" y="7822"/>
                  </a:lnTo>
                  <a:lnTo>
                    <a:pt x="4244026" y="7822"/>
                  </a:lnTo>
                  <a:lnTo>
                    <a:pt x="4244026" y="486985"/>
                  </a:lnTo>
                  <a:lnTo>
                    <a:pt x="3971451" y="486985"/>
                  </a:lnTo>
                  <a:lnTo>
                    <a:pt x="3971450" y="486986"/>
                  </a:lnTo>
                  <a:lnTo>
                    <a:pt x="0" y="4869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5750" y="1857340"/>
              <a:ext cx="2891790" cy="367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90 619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919424" y="2673950"/>
            <a:ext cx="2101913" cy="367700"/>
            <a:chOff x="80008" y="1857340"/>
            <a:chExt cx="3661833" cy="367700"/>
          </a:xfrm>
        </p:grpSpPr>
        <p:sp>
          <p:nvSpPr>
            <p:cNvPr id="14" name="Freeform 13"/>
            <p:cNvSpPr/>
            <p:nvPr/>
          </p:nvSpPr>
          <p:spPr>
            <a:xfrm flipH="1">
              <a:off x="80008" y="1857340"/>
              <a:ext cx="3661833" cy="367700"/>
            </a:xfrm>
            <a:custGeom>
              <a:avLst/>
              <a:gdLst>
                <a:gd name="connsiteX0" fmla="*/ 272576 w 4244026"/>
                <a:gd name="connsiteY0" fmla="*/ 0 h 486986"/>
                <a:gd name="connsiteX1" fmla="*/ 4244026 w 4244026"/>
                <a:gd name="connsiteY1" fmla="*/ 0 h 486986"/>
                <a:gd name="connsiteX2" fmla="*/ 4239648 w 4244026"/>
                <a:gd name="connsiteY2" fmla="*/ 7822 h 486986"/>
                <a:gd name="connsiteX3" fmla="*/ 4244026 w 4244026"/>
                <a:gd name="connsiteY3" fmla="*/ 7822 h 486986"/>
                <a:gd name="connsiteX4" fmla="*/ 4244026 w 4244026"/>
                <a:gd name="connsiteY4" fmla="*/ 486985 h 486986"/>
                <a:gd name="connsiteX5" fmla="*/ 3971451 w 4244026"/>
                <a:gd name="connsiteY5" fmla="*/ 486985 h 486986"/>
                <a:gd name="connsiteX6" fmla="*/ 3971450 w 4244026"/>
                <a:gd name="connsiteY6" fmla="*/ 486986 h 486986"/>
                <a:gd name="connsiteX7" fmla="*/ 0 w 4244026"/>
                <a:gd name="connsiteY7" fmla="*/ 486986 h 48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026" h="486986">
                  <a:moveTo>
                    <a:pt x="272576" y="0"/>
                  </a:moveTo>
                  <a:lnTo>
                    <a:pt x="4244026" y="0"/>
                  </a:lnTo>
                  <a:lnTo>
                    <a:pt x="4239648" y="7822"/>
                  </a:lnTo>
                  <a:lnTo>
                    <a:pt x="4244026" y="7822"/>
                  </a:lnTo>
                  <a:lnTo>
                    <a:pt x="4244026" y="486985"/>
                  </a:lnTo>
                  <a:lnTo>
                    <a:pt x="3971451" y="486985"/>
                  </a:lnTo>
                  <a:lnTo>
                    <a:pt x="3971450" y="486986"/>
                  </a:lnTo>
                  <a:lnTo>
                    <a:pt x="0" y="4869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5750" y="1857340"/>
              <a:ext cx="2891790" cy="367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73 283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593106" y="2673950"/>
            <a:ext cx="1959557" cy="367700"/>
            <a:chOff x="80008" y="1857340"/>
            <a:chExt cx="3661833" cy="367700"/>
          </a:xfrm>
        </p:grpSpPr>
        <p:sp>
          <p:nvSpPr>
            <p:cNvPr id="17" name="Freeform 16"/>
            <p:cNvSpPr/>
            <p:nvPr/>
          </p:nvSpPr>
          <p:spPr>
            <a:xfrm flipH="1">
              <a:off x="80008" y="1857340"/>
              <a:ext cx="3661833" cy="367700"/>
            </a:xfrm>
            <a:custGeom>
              <a:avLst/>
              <a:gdLst>
                <a:gd name="connsiteX0" fmla="*/ 272576 w 4244026"/>
                <a:gd name="connsiteY0" fmla="*/ 0 h 486986"/>
                <a:gd name="connsiteX1" fmla="*/ 4244026 w 4244026"/>
                <a:gd name="connsiteY1" fmla="*/ 0 h 486986"/>
                <a:gd name="connsiteX2" fmla="*/ 4239648 w 4244026"/>
                <a:gd name="connsiteY2" fmla="*/ 7822 h 486986"/>
                <a:gd name="connsiteX3" fmla="*/ 4244026 w 4244026"/>
                <a:gd name="connsiteY3" fmla="*/ 7822 h 486986"/>
                <a:gd name="connsiteX4" fmla="*/ 4244026 w 4244026"/>
                <a:gd name="connsiteY4" fmla="*/ 486985 h 486986"/>
                <a:gd name="connsiteX5" fmla="*/ 3971451 w 4244026"/>
                <a:gd name="connsiteY5" fmla="*/ 486985 h 486986"/>
                <a:gd name="connsiteX6" fmla="*/ 3971450 w 4244026"/>
                <a:gd name="connsiteY6" fmla="*/ 486986 h 486986"/>
                <a:gd name="connsiteX7" fmla="*/ 0 w 4244026"/>
                <a:gd name="connsiteY7" fmla="*/ 486986 h 48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026" h="486986">
                  <a:moveTo>
                    <a:pt x="272576" y="0"/>
                  </a:moveTo>
                  <a:lnTo>
                    <a:pt x="4244026" y="0"/>
                  </a:lnTo>
                  <a:lnTo>
                    <a:pt x="4239648" y="7822"/>
                  </a:lnTo>
                  <a:lnTo>
                    <a:pt x="4244026" y="7822"/>
                  </a:lnTo>
                  <a:lnTo>
                    <a:pt x="4244026" y="486985"/>
                  </a:lnTo>
                  <a:lnTo>
                    <a:pt x="3971451" y="486985"/>
                  </a:lnTo>
                  <a:lnTo>
                    <a:pt x="3971450" y="486986"/>
                  </a:lnTo>
                  <a:lnTo>
                    <a:pt x="0" y="4869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5750" y="1857340"/>
              <a:ext cx="2891790" cy="367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69 912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8578" y="6083300"/>
            <a:ext cx="4383990" cy="774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Total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	 331 713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63998" y="6083300"/>
            <a:ext cx="3547107" cy="774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Mean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	82 928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22535" y="6083300"/>
            <a:ext cx="4081835" cy="774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SD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	11 680</a:t>
            </a:r>
          </a:p>
        </p:txBody>
      </p:sp>
    </p:spTree>
    <p:extLst>
      <p:ext uri="{BB962C8B-B14F-4D97-AF65-F5344CB8AC3E}">
        <p14:creationId xmlns:p14="http://schemas.microsoft.com/office/powerpoint/2010/main" val="18638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B46C27-EE73-43E9-9B58-A92494C2B1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6299" y="0"/>
            <a:ext cx="4391678" cy="346244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9CEE2-1F3B-46E7-B1B1-74510F69E5B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" y="3451294"/>
            <a:ext cx="4391678" cy="3406706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F7AD00-05D3-41EF-9BAC-302EC93ED1B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51" y="3462444"/>
            <a:ext cx="4391677" cy="3395555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D1162-1524-43E2-A0D1-2E08399424D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1" y="0"/>
            <a:ext cx="4391678" cy="3451294"/>
          </a:xfrm>
          <a:prstGeom prst="rect">
            <a:avLst/>
          </a:prstGeom>
          <a:ln>
            <a:noFill/>
          </a:ln>
        </p:spPr>
      </p:pic>
      <p:graphicFrame>
        <p:nvGraphicFramePr>
          <p:cNvPr id="13" name="Chart 12"/>
          <p:cNvGraphicFramePr>
            <a:graphicFrameLocks/>
          </p:cNvGraphicFramePr>
          <p:nvPr/>
        </p:nvGraphicFramePr>
        <p:xfrm>
          <a:off x="8787977" y="617630"/>
          <a:ext cx="3404023" cy="5689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Rectangle 13"/>
          <p:cNvSpPr/>
          <p:nvPr/>
        </p:nvSpPr>
        <p:spPr>
          <a:xfrm>
            <a:off x="8933633" y="1029108"/>
            <a:ext cx="3112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cap="none" spc="2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600" b="1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Mileage in seasons per day type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897364" y="6307261"/>
            <a:ext cx="3148980" cy="300862"/>
            <a:chOff x="3048000" y="889000"/>
            <a:chExt cx="3429000" cy="393700"/>
          </a:xfrm>
        </p:grpSpPr>
        <p:sp>
          <p:nvSpPr>
            <p:cNvPr id="15" name="Rectangle 14"/>
            <p:cNvSpPr/>
            <p:nvPr/>
          </p:nvSpPr>
          <p:spPr>
            <a:xfrm>
              <a:off x="3048000" y="889000"/>
              <a:ext cx="1714500" cy="393700"/>
            </a:xfrm>
            <a:prstGeom prst="rect">
              <a:avLst/>
            </a:prstGeom>
            <a:solidFill>
              <a:srgbClr val="3567C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287 497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62500" y="889000"/>
              <a:ext cx="1714500" cy="3937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iandra GD" panose="020E0502030308020204" pitchFamily="34" charset="0"/>
                  <a:ea typeface="+mn-ea"/>
                  <a:cs typeface="+mn-cs"/>
                </a:rPr>
                <a:t>44 215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47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225D60-4730-4DCC-B82E-8D4B08655B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57802"/>
            <a:ext cx="6096081" cy="4788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905C9-08EF-45D8-90D4-731E204485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81" y="2057802"/>
            <a:ext cx="6095919" cy="4788640"/>
          </a:xfrm>
          <a:prstGeom prst="rect">
            <a:avLst/>
          </a:prstGeom>
          <a:ln>
            <a:noFill/>
          </a:ln>
        </p:spPr>
      </p:pic>
      <p:cxnSp>
        <p:nvCxnSpPr>
          <p:cNvPr id="6" name="Straight Connector 5"/>
          <p:cNvCxnSpPr/>
          <p:nvPr/>
        </p:nvCxnSpPr>
        <p:spPr>
          <a:xfrm>
            <a:off x="6096081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04213F-971E-41A0-9420-209CCF8E6AB4}"/>
              </a:ext>
            </a:extLst>
          </p:cNvPr>
          <p:cNvSpPr txBox="1"/>
          <p:nvPr/>
        </p:nvSpPr>
        <p:spPr>
          <a:xfrm>
            <a:off x="751773" y="844627"/>
            <a:ext cx="4281401" cy="369332"/>
          </a:xfrm>
          <a:prstGeom prst="rect">
            <a:avLst/>
          </a:prstGeom>
          <a:solidFill>
            <a:srgbClr val="A0A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Weekdays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213F-971E-41A0-9420-209CCF8E6AB4}"/>
              </a:ext>
            </a:extLst>
          </p:cNvPr>
          <p:cNvSpPr txBox="1"/>
          <p:nvPr/>
        </p:nvSpPr>
        <p:spPr>
          <a:xfrm>
            <a:off x="7158989" y="844627"/>
            <a:ext cx="4281401" cy="369332"/>
          </a:xfrm>
          <a:prstGeom prst="rect">
            <a:avLst/>
          </a:prstGeom>
          <a:solidFill>
            <a:srgbClr val="A0A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Weekends</a:t>
            </a:r>
          </a:p>
        </p:txBody>
      </p:sp>
    </p:spTree>
    <p:extLst>
      <p:ext uri="{BB962C8B-B14F-4D97-AF65-F5344CB8AC3E}">
        <p14:creationId xmlns:p14="http://schemas.microsoft.com/office/powerpoint/2010/main" val="297046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007" y="0"/>
            <a:ext cx="4856613" cy="34343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620" y="0"/>
            <a:ext cx="4856613" cy="3434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5900" y="194310"/>
            <a:ext cx="88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Night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2512" y="194310"/>
            <a:ext cx="118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Morning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007" y="3434388"/>
            <a:ext cx="4856613" cy="34343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5900" y="3460819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Evening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619" y="3423611"/>
            <a:ext cx="4856613" cy="343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42512" y="3469779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Day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103619" y="0"/>
            <a:ext cx="0" cy="6949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3423611"/>
            <a:ext cx="12192000" cy="107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272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8E2E6-8DF2-48DB-A8C7-C4F95AFA83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178" y="0"/>
            <a:ext cx="9682822" cy="68472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678" y="300335"/>
            <a:ext cx="4751072" cy="923330"/>
          </a:xfrm>
          <a:prstGeom prst="rect">
            <a:avLst/>
          </a:prstGeom>
          <a:solidFill>
            <a:srgbClr val="A0A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iandra GD" panose="020E0502030308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Particular dates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iandra GD" panose="020E0502030308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4213F-971E-41A0-9420-209CCF8E6AB4}"/>
              </a:ext>
            </a:extLst>
          </p:cNvPr>
          <p:cNvSpPr txBox="1"/>
          <p:nvPr/>
        </p:nvSpPr>
        <p:spPr>
          <a:xfrm>
            <a:off x="211452" y="2681037"/>
            <a:ext cx="2613662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Longest travel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04213F-971E-41A0-9420-209CCF8E6AB4}"/>
              </a:ext>
            </a:extLst>
          </p:cNvPr>
          <p:cNvSpPr txBox="1"/>
          <p:nvPr/>
        </p:nvSpPr>
        <p:spPr>
          <a:xfrm>
            <a:off x="106678" y="3193868"/>
            <a:ext cx="28232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622.670 Km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4213F-971E-41A0-9420-209CCF8E6AB4}"/>
              </a:ext>
            </a:extLst>
          </p:cNvPr>
          <p:cNvSpPr txBox="1"/>
          <p:nvPr/>
        </p:nvSpPr>
        <p:spPr>
          <a:xfrm>
            <a:off x="1070608" y="1429542"/>
            <a:ext cx="28232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iandra GD" panose="020E0502030308020204" pitchFamily="34" charset="0"/>
                <a:ea typeface="+mn-ea"/>
                <a:cs typeface="+mn-cs"/>
              </a:rPr>
              <a:t>19 – 11 - 2013</a:t>
            </a:r>
          </a:p>
        </p:txBody>
      </p:sp>
    </p:spTree>
    <p:extLst>
      <p:ext uri="{BB962C8B-B14F-4D97-AF65-F5344CB8AC3E}">
        <p14:creationId xmlns:p14="http://schemas.microsoft.com/office/powerpoint/2010/main" val="761109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Microsoft Office PowerPoint</Application>
  <PresentationFormat>Widescreen</PresentationFormat>
  <Paragraphs>72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Maiandra GD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Rachid Berghout</dc:creator>
  <cp:lastModifiedBy>Rachid Berghout</cp:lastModifiedBy>
  <cp:revision>1</cp:revision>
  <dcterms:created xsi:type="dcterms:W3CDTF">2020-07-03T10:16:12Z</dcterms:created>
  <dcterms:modified xsi:type="dcterms:W3CDTF">2020-07-03T10:16:29Z</dcterms:modified>
</cp:coreProperties>
</file>